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Nunito"/>
      <p:regular r:id="rId10"/>
      <p:bold r:id="rId11"/>
      <p:italic r:id="rId12"/>
      <p:boldItalic r:id="rId13"/>
    </p:embeddedFont>
    <p:embeddedFont>
      <p:font typeface="Maven Pro"/>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font" Target="fonts/Nunito-bold.fntdata"/><Relationship Id="rId10" Type="http://schemas.openxmlformats.org/officeDocument/2006/relationships/font" Target="fonts/Nunito-regular.fntdata"/><Relationship Id="rId13" Type="http://schemas.openxmlformats.org/officeDocument/2006/relationships/font" Target="fonts/Nunito-boldItalic.fntdata"/><Relationship Id="rId12" Type="http://schemas.openxmlformats.org/officeDocument/2006/relationships/font" Target="fonts/Nunito-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avenPro-bold.fntdata"/><Relationship Id="rId14" Type="http://schemas.openxmlformats.org/officeDocument/2006/relationships/font" Target="fonts/MavenPr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Shape 27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275" name="Shape 2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2" name="Shape 2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Shape 2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9" name="Shape 2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Shape 2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7" name="Shape 29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Shape 3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5" name="Shape 30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3"/>
        </a:solidFill>
      </p:bgPr>
    </p:bg>
    <p:spTree>
      <p:nvGrpSpPr>
        <p:cNvPr id="9" name="Shape 9"/>
        <p:cNvGrpSpPr/>
        <p:nvPr/>
      </p:nvGrpSpPr>
      <p:grpSpPr>
        <a:xfrm>
          <a:off x="0" y="0"/>
          <a:ext cx="0" cy="0"/>
          <a:chOff x="0" y="0"/>
          <a:chExt cx="0" cy="0"/>
        </a:xfrm>
      </p:grpSpPr>
      <p:grpSp>
        <p:nvGrpSpPr>
          <p:cNvPr id="10" name="Shape 10"/>
          <p:cNvGrpSpPr/>
          <p:nvPr/>
        </p:nvGrpSpPr>
        <p:grpSpPr>
          <a:xfrm>
            <a:off x="7343003" y="3409675"/>
            <a:ext cx="1691422" cy="1732548"/>
            <a:chOff x="7343003" y="3409675"/>
            <a:chExt cx="1691422" cy="1732548"/>
          </a:xfrm>
        </p:grpSpPr>
        <p:grpSp>
          <p:nvGrpSpPr>
            <p:cNvPr id="11" name="Shape 11"/>
            <p:cNvGrpSpPr/>
            <p:nvPr/>
          </p:nvGrpSpPr>
          <p:grpSpPr>
            <a:xfrm>
              <a:off x="7343003" y="4453711"/>
              <a:ext cx="316800" cy="688513"/>
              <a:chOff x="7343003" y="4453711"/>
              <a:chExt cx="316800" cy="688513"/>
            </a:xfrm>
          </p:grpSpPr>
          <p:sp>
            <p:nvSpPr>
              <p:cNvPr id="12" name="Shape 1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4" name="Shape 14"/>
            <p:cNvGrpSpPr/>
            <p:nvPr/>
          </p:nvGrpSpPr>
          <p:grpSpPr>
            <a:xfrm>
              <a:off x="7801210" y="4105700"/>
              <a:ext cx="316800" cy="1036523"/>
              <a:chOff x="7801210" y="4105700"/>
              <a:chExt cx="316800" cy="1036523"/>
            </a:xfrm>
          </p:grpSpPr>
          <p:sp>
            <p:nvSpPr>
              <p:cNvPr id="15" name="Shape 15"/>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16" name="Shape 16"/>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17" name="Shape 17"/>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8" name="Shape 18"/>
            <p:cNvGrpSpPr/>
            <p:nvPr/>
          </p:nvGrpSpPr>
          <p:grpSpPr>
            <a:xfrm>
              <a:off x="8259418" y="3757688"/>
              <a:ext cx="316800" cy="1384535"/>
              <a:chOff x="8259418" y="3757688"/>
              <a:chExt cx="316800" cy="1384535"/>
            </a:xfrm>
          </p:grpSpPr>
          <p:sp>
            <p:nvSpPr>
              <p:cNvPr id="19" name="Shape 19"/>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21" name="Shape 21"/>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22" name="Shape 2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3" name="Shape 23"/>
            <p:cNvGrpSpPr/>
            <p:nvPr/>
          </p:nvGrpSpPr>
          <p:grpSpPr>
            <a:xfrm>
              <a:off x="8717625" y="3409675"/>
              <a:ext cx="316800" cy="1732548"/>
              <a:chOff x="8717625" y="3409675"/>
              <a:chExt cx="316800" cy="1732548"/>
            </a:xfrm>
          </p:grpSpPr>
          <p:sp>
            <p:nvSpPr>
              <p:cNvPr id="24" name="Shape 24"/>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25" name="Shape 25"/>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26" name="Shape 26"/>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27" name="Shape 27"/>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28" name="Shape 28"/>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grpSp>
      </p:grpSp>
      <p:grpSp>
        <p:nvGrpSpPr>
          <p:cNvPr id="29" name="Shape 29"/>
          <p:cNvGrpSpPr/>
          <p:nvPr/>
        </p:nvGrpSpPr>
        <p:grpSpPr>
          <a:xfrm>
            <a:off x="5043503" y="0"/>
            <a:ext cx="3814072" cy="3839102"/>
            <a:chOff x="5043503" y="0"/>
            <a:chExt cx="3814072" cy="3839102"/>
          </a:xfrm>
        </p:grpSpPr>
        <p:sp>
          <p:nvSpPr>
            <p:cNvPr id="30" name="Shape 30"/>
            <p:cNvSpPr/>
            <p:nvPr/>
          </p:nvSpPr>
          <p:spPr>
            <a:xfrm>
              <a:off x="8460975" y="1817775"/>
              <a:ext cx="396600" cy="396600"/>
            </a:xfrm>
            <a:prstGeom prst="ellipse">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31" name="Shape 31"/>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grpSp>
          <p:nvGrpSpPr>
            <p:cNvPr id="32" name="Shape 32"/>
            <p:cNvGrpSpPr/>
            <p:nvPr/>
          </p:nvGrpSpPr>
          <p:grpSpPr>
            <a:xfrm>
              <a:off x="7647812" y="2704283"/>
              <a:ext cx="635219" cy="635219"/>
              <a:chOff x="6725724" y="2701260"/>
              <a:chExt cx="1208101" cy="1208100"/>
            </a:xfrm>
          </p:grpSpPr>
          <p:sp>
            <p:nvSpPr>
              <p:cNvPr id="33" name="Shape 33"/>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34" name="Shape 34"/>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35" name="Shape 35"/>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36" name="Shape 36"/>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grpSp>
          <p:nvGrpSpPr>
            <p:cNvPr id="37" name="Shape 37"/>
            <p:cNvGrpSpPr/>
            <p:nvPr/>
          </p:nvGrpSpPr>
          <p:grpSpPr>
            <a:xfrm>
              <a:off x="7952720" y="179238"/>
              <a:ext cx="873165" cy="873003"/>
              <a:chOff x="7754428" y="208725"/>
              <a:chExt cx="541800" cy="541800"/>
            </a:xfrm>
          </p:grpSpPr>
          <p:sp>
            <p:nvSpPr>
              <p:cNvPr id="38" name="Shape 38"/>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39" name="Shape 39"/>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40" name="Shape 40"/>
            <p:cNvSpPr/>
            <p:nvPr/>
          </p:nvSpPr>
          <p:spPr>
            <a:xfrm>
              <a:off x="5399840" y="356365"/>
              <a:ext cx="2577000" cy="2577000"/>
            </a:xfrm>
            <a:prstGeom prst="ellipse">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41" name="Shape 41"/>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42" name="Shape 4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43" name="Shape 43"/>
            <p:cNvSpPr/>
            <p:nvPr/>
          </p:nvSpPr>
          <p:spPr>
            <a:xfrm rot="2044777">
              <a:off x="5911449" y="867729"/>
              <a:ext cx="1554223" cy="1554223"/>
            </a:xfrm>
            <a:prstGeom prst="ellips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44" name="Shape 44"/>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sp>
          <p:nvSpPr>
            <p:cNvPr id="45" name="Shape 45"/>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46" name="Shape 46"/>
          <p:cNvSpPr txBox="1"/>
          <p:nvPr>
            <p:ph type="ctrTitle"/>
          </p:nvPr>
        </p:nvSpPr>
        <p:spPr>
          <a:xfrm>
            <a:off x="824000" y="1613813"/>
            <a:ext cx="4255500" cy="1872900"/>
          </a:xfrm>
          <a:prstGeom prst="rect">
            <a:avLst/>
          </a:prstGeom>
        </p:spPr>
        <p:txBody>
          <a:bodyPr anchorCtr="0" anchor="ctr" bIns="91425" lIns="91425" rIns="91425" wrap="square"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47" name="Shape 47"/>
          <p:cNvSpPr txBox="1"/>
          <p:nvPr>
            <p:ph idx="1" type="subTitle"/>
          </p:nvPr>
        </p:nvSpPr>
        <p:spPr>
          <a:xfrm>
            <a:off x="824000" y="3596300"/>
            <a:ext cx="4255500" cy="695400"/>
          </a:xfrm>
          <a:prstGeom prst="rect">
            <a:avLst/>
          </a:prstGeom>
        </p:spPr>
        <p:txBody>
          <a:bodyPr anchorCtr="0" anchor="t" bIns="91425" lIns="91425" rIns="91425" wrap="square" tIns="91425"/>
          <a:lstStyle>
            <a:lvl1pPr lvl="0">
              <a:lnSpc>
                <a:spcPct val="100000"/>
              </a:lnSpc>
              <a:spcBef>
                <a:spcPts val="0"/>
              </a:spcBef>
              <a:spcAft>
                <a:spcPts val="0"/>
              </a:spcAft>
              <a:buClr>
                <a:schemeClr val="lt1"/>
              </a:buClr>
              <a:buSzPct val="100000"/>
              <a:buNone/>
              <a:defRPr sz="1600">
                <a:solidFill>
                  <a:schemeClr val="lt1"/>
                </a:solidFill>
              </a:defRPr>
            </a:lvl1pPr>
            <a:lvl2pPr lvl="1">
              <a:lnSpc>
                <a:spcPct val="100000"/>
              </a:lnSpc>
              <a:spcBef>
                <a:spcPts val="0"/>
              </a:spcBef>
              <a:spcAft>
                <a:spcPts val="0"/>
              </a:spcAft>
              <a:buClr>
                <a:schemeClr val="lt1"/>
              </a:buClr>
              <a:buSzPct val="100000"/>
              <a:buNone/>
              <a:defRPr sz="1600">
                <a:solidFill>
                  <a:schemeClr val="lt1"/>
                </a:solidFill>
              </a:defRPr>
            </a:lvl2pPr>
            <a:lvl3pPr lvl="2">
              <a:lnSpc>
                <a:spcPct val="100000"/>
              </a:lnSpc>
              <a:spcBef>
                <a:spcPts val="0"/>
              </a:spcBef>
              <a:spcAft>
                <a:spcPts val="0"/>
              </a:spcAft>
              <a:buClr>
                <a:schemeClr val="lt1"/>
              </a:buClr>
              <a:buSzPct val="100000"/>
              <a:buNone/>
              <a:defRPr sz="1600">
                <a:solidFill>
                  <a:schemeClr val="lt1"/>
                </a:solidFill>
              </a:defRPr>
            </a:lvl3pPr>
            <a:lvl4pPr lvl="3">
              <a:lnSpc>
                <a:spcPct val="100000"/>
              </a:lnSpc>
              <a:spcBef>
                <a:spcPts val="0"/>
              </a:spcBef>
              <a:spcAft>
                <a:spcPts val="0"/>
              </a:spcAft>
              <a:buClr>
                <a:schemeClr val="lt1"/>
              </a:buClr>
              <a:buSzPct val="100000"/>
              <a:buNone/>
              <a:defRPr sz="1600">
                <a:solidFill>
                  <a:schemeClr val="lt1"/>
                </a:solidFill>
              </a:defRPr>
            </a:lvl4pPr>
            <a:lvl5pPr lvl="4">
              <a:lnSpc>
                <a:spcPct val="100000"/>
              </a:lnSpc>
              <a:spcBef>
                <a:spcPts val="0"/>
              </a:spcBef>
              <a:spcAft>
                <a:spcPts val="0"/>
              </a:spcAft>
              <a:buClr>
                <a:schemeClr val="lt1"/>
              </a:buClr>
              <a:buSzPct val="100000"/>
              <a:buNone/>
              <a:defRPr sz="1600">
                <a:solidFill>
                  <a:schemeClr val="lt1"/>
                </a:solidFill>
              </a:defRPr>
            </a:lvl5pPr>
            <a:lvl6pPr lvl="5">
              <a:lnSpc>
                <a:spcPct val="100000"/>
              </a:lnSpc>
              <a:spcBef>
                <a:spcPts val="0"/>
              </a:spcBef>
              <a:spcAft>
                <a:spcPts val="0"/>
              </a:spcAft>
              <a:buClr>
                <a:schemeClr val="lt1"/>
              </a:buClr>
              <a:buSzPct val="100000"/>
              <a:buNone/>
              <a:defRPr sz="1600">
                <a:solidFill>
                  <a:schemeClr val="lt1"/>
                </a:solidFill>
              </a:defRPr>
            </a:lvl6pPr>
            <a:lvl7pPr lvl="6">
              <a:lnSpc>
                <a:spcPct val="100000"/>
              </a:lnSpc>
              <a:spcBef>
                <a:spcPts val="0"/>
              </a:spcBef>
              <a:spcAft>
                <a:spcPts val="0"/>
              </a:spcAft>
              <a:buClr>
                <a:schemeClr val="lt1"/>
              </a:buClr>
              <a:buSzPct val="100000"/>
              <a:buNone/>
              <a:defRPr sz="1600">
                <a:solidFill>
                  <a:schemeClr val="lt1"/>
                </a:solidFill>
              </a:defRPr>
            </a:lvl7pPr>
            <a:lvl8pPr lvl="7">
              <a:lnSpc>
                <a:spcPct val="100000"/>
              </a:lnSpc>
              <a:spcBef>
                <a:spcPts val="0"/>
              </a:spcBef>
              <a:spcAft>
                <a:spcPts val="0"/>
              </a:spcAft>
              <a:buClr>
                <a:schemeClr val="lt1"/>
              </a:buClr>
              <a:buSzPct val="100000"/>
              <a:buNone/>
              <a:defRPr sz="1600">
                <a:solidFill>
                  <a:schemeClr val="lt1"/>
                </a:solidFill>
              </a:defRPr>
            </a:lvl8pPr>
            <a:lvl9pPr lvl="8">
              <a:lnSpc>
                <a:spcPct val="100000"/>
              </a:lnSpc>
              <a:spcBef>
                <a:spcPts val="0"/>
              </a:spcBef>
              <a:spcAft>
                <a:spcPts val="0"/>
              </a:spcAft>
              <a:buClr>
                <a:schemeClr val="lt1"/>
              </a:buClr>
              <a:buSzPct val="100000"/>
              <a:buNone/>
              <a:defRPr sz="1600">
                <a:solidFill>
                  <a:schemeClr val="lt1"/>
                </a:solidFill>
              </a:defRPr>
            </a:lvl9pPr>
          </a:lstStyle>
          <a:p/>
        </p:txBody>
      </p:sp>
      <p:sp>
        <p:nvSpPr>
          <p:cNvPr id="48" name="Shape 48"/>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41" name="Shape 141"/>
        <p:cNvGrpSpPr/>
        <p:nvPr/>
      </p:nvGrpSpPr>
      <p:grpSpPr>
        <a:xfrm>
          <a:off x="0" y="0"/>
          <a:ext cx="0" cy="0"/>
          <a:chOff x="0" y="0"/>
          <a:chExt cx="0" cy="0"/>
        </a:xfrm>
      </p:grpSpPr>
      <p:grpSp>
        <p:nvGrpSpPr>
          <p:cNvPr id="142" name="Shape 142"/>
          <p:cNvGrpSpPr/>
          <p:nvPr/>
        </p:nvGrpSpPr>
        <p:grpSpPr>
          <a:xfrm>
            <a:off x="52" y="4099200"/>
            <a:ext cx="9144036" cy="1044300"/>
            <a:chOff x="52" y="4099200"/>
            <a:chExt cx="9144036" cy="1044300"/>
          </a:xfrm>
        </p:grpSpPr>
        <p:grpSp>
          <p:nvGrpSpPr>
            <p:cNvPr id="143" name="Shape 143"/>
            <p:cNvGrpSpPr/>
            <p:nvPr/>
          </p:nvGrpSpPr>
          <p:grpSpPr>
            <a:xfrm>
              <a:off x="52" y="4309200"/>
              <a:ext cx="231622" cy="834300"/>
              <a:chOff x="2688737" y="4301380"/>
              <a:chExt cx="231900" cy="834300"/>
            </a:xfrm>
          </p:grpSpPr>
          <p:sp>
            <p:nvSpPr>
              <p:cNvPr id="144" name="Shape 144"/>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45" name="Shape 145"/>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46" name="Shape 146"/>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47" name="Shape 147"/>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48" name="Shape 148"/>
            <p:cNvGrpSpPr/>
            <p:nvPr/>
          </p:nvGrpSpPr>
          <p:grpSpPr>
            <a:xfrm>
              <a:off x="371406" y="4099200"/>
              <a:ext cx="231622" cy="1044300"/>
              <a:chOff x="2688737" y="4091380"/>
              <a:chExt cx="231900" cy="1044300"/>
            </a:xfrm>
          </p:grpSpPr>
          <p:sp>
            <p:nvSpPr>
              <p:cNvPr id="149" name="Shape 149"/>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50" name="Shape 150"/>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51" name="Shape 15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52" name="Shape 152"/>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53" name="Shape 153"/>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54" name="Shape 154"/>
            <p:cNvGrpSpPr/>
            <p:nvPr/>
          </p:nvGrpSpPr>
          <p:grpSpPr>
            <a:xfrm>
              <a:off x="742761" y="4309200"/>
              <a:ext cx="231622" cy="834300"/>
              <a:chOff x="2688737" y="4301380"/>
              <a:chExt cx="231900" cy="834300"/>
            </a:xfrm>
          </p:grpSpPr>
          <p:sp>
            <p:nvSpPr>
              <p:cNvPr id="155" name="Shape 155"/>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56" name="Shape 156"/>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57" name="Shape 157"/>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58" name="Shape 158"/>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59" name="Shape 159"/>
            <p:cNvGrpSpPr/>
            <p:nvPr/>
          </p:nvGrpSpPr>
          <p:grpSpPr>
            <a:xfrm>
              <a:off x="1114115" y="4518900"/>
              <a:ext cx="231622" cy="624600"/>
              <a:chOff x="2688737" y="4511080"/>
              <a:chExt cx="231900" cy="624600"/>
            </a:xfrm>
          </p:grpSpPr>
          <p:sp>
            <p:nvSpPr>
              <p:cNvPr id="160" name="Shape 160"/>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61" name="Shape 16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62" name="Shape 162"/>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63" name="Shape 163"/>
            <p:cNvGrpSpPr/>
            <p:nvPr/>
          </p:nvGrpSpPr>
          <p:grpSpPr>
            <a:xfrm>
              <a:off x="1856753" y="4099200"/>
              <a:ext cx="231600" cy="1044300"/>
              <a:chOff x="1856753" y="4099200"/>
              <a:chExt cx="231600" cy="1044300"/>
            </a:xfrm>
          </p:grpSpPr>
          <p:sp>
            <p:nvSpPr>
              <p:cNvPr id="164" name="Shape 164"/>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65" name="Shape 165"/>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66" name="Shape 166"/>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67" name="Shape 167"/>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68" name="Shape 168"/>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69" name="Shape 169"/>
            <p:cNvGrpSpPr/>
            <p:nvPr/>
          </p:nvGrpSpPr>
          <p:grpSpPr>
            <a:xfrm>
              <a:off x="2228107" y="4309200"/>
              <a:ext cx="231600" cy="834300"/>
              <a:chOff x="2228107" y="4309200"/>
              <a:chExt cx="231600" cy="834300"/>
            </a:xfrm>
          </p:grpSpPr>
          <p:sp>
            <p:nvSpPr>
              <p:cNvPr id="170" name="Shape 170"/>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71" name="Shape 17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72" name="Shape 172"/>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73" name="Shape 173"/>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74" name="Shape 174"/>
            <p:cNvGrpSpPr/>
            <p:nvPr/>
          </p:nvGrpSpPr>
          <p:grpSpPr>
            <a:xfrm>
              <a:off x="2599462" y="4518900"/>
              <a:ext cx="231600" cy="624600"/>
              <a:chOff x="2599462" y="4518900"/>
              <a:chExt cx="231600" cy="624600"/>
            </a:xfrm>
          </p:grpSpPr>
          <p:sp>
            <p:nvSpPr>
              <p:cNvPr id="175" name="Shape 175"/>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76" name="Shape 176"/>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77" name="Shape 177"/>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78" name="Shape 178"/>
            <p:cNvGrpSpPr/>
            <p:nvPr/>
          </p:nvGrpSpPr>
          <p:grpSpPr>
            <a:xfrm>
              <a:off x="3342171" y="4099200"/>
              <a:ext cx="231600" cy="1044300"/>
              <a:chOff x="3342171" y="4099200"/>
              <a:chExt cx="231600" cy="1044300"/>
            </a:xfrm>
          </p:grpSpPr>
          <p:sp>
            <p:nvSpPr>
              <p:cNvPr id="179" name="Shape 179"/>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80" name="Shape 180"/>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81" name="Shape 18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82" name="Shape 182"/>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83" name="Shape 183"/>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84" name="Shape 184"/>
            <p:cNvGrpSpPr/>
            <p:nvPr/>
          </p:nvGrpSpPr>
          <p:grpSpPr>
            <a:xfrm>
              <a:off x="3713525" y="4309200"/>
              <a:ext cx="231600" cy="834300"/>
              <a:chOff x="3713525" y="4309200"/>
              <a:chExt cx="231600" cy="834300"/>
            </a:xfrm>
          </p:grpSpPr>
          <p:sp>
            <p:nvSpPr>
              <p:cNvPr id="185" name="Shape 185"/>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86" name="Shape 186"/>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87" name="Shape 187"/>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88" name="Shape 188"/>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89" name="Shape 189"/>
            <p:cNvGrpSpPr/>
            <p:nvPr/>
          </p:nvGrpSpPr>
          <p:grpSpPr>
            <a:xfrm>
              <a:off x="1485398" y="4309200"/>
              <a:ext cx="231600" cy="834300"/>
              <a:chOff x="1485398" y="4309200"/>
              <a:chExt cx="231600" cy="834300"/>
            </a:xfrm>
          </p:grpSpPr>
          <p:sp>
            <p:nvSpPr>
              <p:cNvPr id="190" name="Shape 190"/>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91" name="Shape 19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92" name="Shape 192"/>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93" name="Shape 193"/>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94" name="Shape 194"/>
            <p:cNvGrpSpPr/>
            <p:nvPr/>
          </p:nvGrpSpPr>
          <p:grpSpPr>
            <a:xfrm>
              <a:off x="4084879" y="4518900"/>
              <a:ext cx="231600" cy="624600"/>
              <a:chOff x="4084879" y="4518900"/>
              <a:chExt cx="231600" cy="624600"/>
            </a:xfrm>
          </p:grpSpPr>
          <p:sp>
            <p:nvSpPr>
              <p:cNvPr id="195" name="Shape 195"/>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96" name="Shape 196"/>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97" name="Shape 197"/>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98" name="Shape 198"/>
            <p:cNvGrpSpPr/>
            <p:nvPr/>
          </p:nvGrpSpPr>
          <p:grpSpPr>
            <a:xfrm>
              <a:off x="2970816" y="4309200"/>
              <a:ext cx="231600" cy="834300"/>
              <a:chOff x="2970816" y="4309200"/>
              <a:chExt cx="231600" cy="834300"/>
            </a:xfrm>
          </p:grpSpPr>
          <p:sp>
            <p:nvSpPr>
              <p:cNvPr id="199" name="Shape 199"/>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00" name="Shape 200"/>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01" name="Shape 20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02" name="Shape 202"/>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03" name="Shape 203"/>
            <p:cNvGrpSpPr/>
            <p:nvPr/>
          </p:nvGrpSpPr>
          <p:grpSpPr>
            <a:xfrm>
              <a:off x="4456234" y="4309200"/>
              <a:ext cx="231600" cy="834300"/>
              <a:chOff x="4456234" y="4309200"/>
              <a:chExt cx="231600" cy="834300"/>
            </a:xfrm>
          </p:grpSpPr>
          <p:sp>
            <p:nvSpPr>
              <p:cNvPr id="204" name="Shape 204"/>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05" name="Shape 205"/>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06" name="Shape 206"/>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07" name="Shape 207"/>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08" name="Shape 208"/>
            <p:cNvGrpSpPr/>
            <p:nvPr/>
          </p:nvGrpSpPr>
          <p:grpSpPr>
            <a:xfrm>
              <a:off x="4827588" y="4099200"/>
              <a:ext cx="231600" cy="1044300"/>
              <a:chOff x="4827588" y="4099200"/>
              <a:chExt cx="231600" cy="1044300"/>
            </a:xfrm>
          </p:grpSpPr>
          <p:sp>
            <p:nvSpPr>
              <p:cNvPr id="209" name="Shape 209"/>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10" name="Shape 210"/>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11" name="Shape 2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12" name="Shape 212"/>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13" name="Shape 213"/>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14" name="Shape 214"/>
            <p:cNvGrpSpPr/>
            <p:nvPr/>
          </p:nvGrpSpPr>
          <p:grpSpPr>
            <a:xfrm>
              <a:off x="5198943" y="4309200"/>
              <a:ext cx="231600" cy="834300"/>
              <a:chOff x="5198943" y="4309200"/>
              <a:chExt cx="231600" cy="834300"/>
            </a:xfrm>
          </p:grpSpPr>
          <p:sp>
            <p:nvSpPr>
              <p:cNvPr id="215" name="Shape 215"/>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16" name="Shape 216"/>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17" name="Shape 217"/>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18" name="Shape 218"/>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19" name="Shape 219"/>
            <p:cNvGrpSpPr/>
            <p:nvPr/>
          </p:nvGrpSpPr>
          <p:grpSpPr>
            <a:xfrm>
              <a:off x="5570297" y="4518900"/>
              <a:ext cx="231600" cy="624600"/>
              <a:chOff x="5570297" y="4518900"/>
              <a:chExt cx="231600" cy="624600"/>
            </a:xfrm>
          </p:grpSpPr>
          <p:sp>
            <p:nvSpPr>
              <p:cNvPr id="220" name="Shape 220"/>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21" name="Shape 22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22" name="Shape 222"/>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23" name="Shape 223"/>
            <p:cNvGrpSpPr/>
            <p:nvPr/>
          </p:nvGrpSpPr>
          <p:grpSpPr>
            <a:xfrm>
              <a:off x="5941652" y="4309200"/>
              <a:ext cx="231600" cy="834300"/>
              <a:chOff x="5941652" y="4309200"/>
              <a:chExt cx="231600" cy="834300"/>
            </a:xfrm>
          </p:grpSpPr>
          <p:sp>
            <p:nvSpPr>
              <p:cNvPr id="224" name="Shape 224"/>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25" name="Shape 225"/>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26" name="Shape 226"/>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27" name="Shape 227"/>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28" name="Shape 228"/>
            <p:cNvGrpSpPr/>
            <p:nvPr/>
          </p:nvGrpSpPr>
          <p:grpSpPr>
            <a:xfrm>
              <a:off x="6313006" y="4099200"/>
              <a:ext cx="231600" cy="1044300"/>
              <a:chOff x="6313006" y="4099200"/>
              <a:chExt cx="231600" cy="1044300"/>
            </a:xfrm>
          </p:grpSpPr>
          <p:sp>
            <p:nvSpPr>
              <p:cNvPr id="229" name="Shape 229"/>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30" name="Shape 230"/>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31" name="Shape 23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32" name="Shape 232"/>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33" name="Shape 233"/>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34" name="Shape 234"/>
            <p:cNvGrpSpPr/>
            <p:nvPr/>
          </p:nvGrpSpPr>
          <p:grpSpPr>
            <a:xfrm>
              <a:off x="6684361" y="4309200"/>
              <a:ext cx="231600" cy="834300"/>
              <a:chOff x="6684361" y="4309200"/>
              <a:chExt cx="231600" cy="834300"/>
            </a:xfrm>
          </p:grpSpPr>
          <p:sp>
            <p:nvSpPr>
              <p:cNvPr id="235" name="Shape 235"/>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36" name="Shape 236"/>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37" name="Shape 237"/>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38" name="Shape 238"/>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39" name="Shape 239"/>
            <p:cNvGrpSpPr/>
            <p:nvPr/>
          </p:nvGrpSpPr>
          <p:grpSpPr>
            <a:xfrm>
              <a:off x="7055715" y="4518900"/>
              <a:ext cx="231600" cy="624600"/>
              <a:chOff x="7055715" y="4518900"/>
              <a:chExt cx="231600" cy="624600"/>
            </a:xfrm>
          </p:grpSpPr>
          <p:sp>
            <p:nvSpPr>
              <p:cNvPr id="240" name="Shape 240"/>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41" name="Shape 24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42" name="Shape 242"/>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43" name="Shape 243"/>
            <p:cNvGrpSpPr/>
            <p:nvPr/>
          </p:nvGrpSpPr>
          <p:grpSpPr>
            <a:xfrm>
              <a:off x="7798424" y="4099200"/>
              <a:ext cx="231600" cy="1044300"/>
              <a:chOff x="7798424" y="4099200"/>
              <a:chExt cx="231600" cy="1044300"/>
            </a:xfrm>
          </p:grpSpPr>
          <p:sp>
            <p:nvSpPr>
              <p:cNvPr id="244" name="Shape 244"/>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45" name="Shape 245"/>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46" name="Shape 246"/>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47" name="Shape 247"/>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48" name="Shape 248"/>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49" name="Shape 249"/>
            <p:cNvGrpSpPr/>
            <p:nvPr/>
          </p:nvGrpSpPr>
          <p:grpSpPr>
            <a:xfrm>
              <a:off x="8169779" y="4309200"/>
              <a:ext cx="231600" cy="834300"/>
              <a:chOff x="8169779" y="4309200"/>
              <a:chExt cx="231600" cy="834300"/>
            </a:xfrm>
          </p:grpSpPr>
          <p:sp>
            <p:nvSpPr>
              <p:cNvPr id="250" name="Shape 250"/>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51" name="Shape 25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52" name="Shape 252"/>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53" name="Shape 253"/>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54" name="Shape 254"/>
            <p:cNvGrpSpPr/>
            <p:nvPr/>
          </p:nvGrpSpPr>
          <p:grpSpPr>
            <a:xfrm>
              <a:off x="7427070" y="4309200"/>
              <a:ext cx="231600" cy="834300"/>
              <a:chOff x="7427070" y="4309200"/>
              <a:chExt cx="231600" cy="834300"/>
            </a:xfrm>
          </p:grpSpPr>
          <p:sp>
            <p:nvSpPr>
              <p:cNvPr id="255" name="Shape 255"/>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56" name="Shape 256"/>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57" name="Shape 257"/>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58" name="Shape 258"/>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59" name="Shape 259"/>
            <p:cNvGrpSpPr/>
            <p:nvPr/>
          </p:nvGrpSpPr>
          <p:grpSpPr>
            <a:xfrm>
              <a:off x="8541133" y="4518900"/>
              <a:ext cx="231600" cy="624600"/>
              <a:chOff x="8541133" y="4518900"/>
              <a:chExt cx="231600" cy="624600"/>
            </a:xfrm>
          </p:grpSpPr>
          <p:sp>
            <p:nvSpPr>
              <p:cNvPr id="260" name="Shape 260"/>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61" name="Shape 26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62" name="Shape 262"/>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263" name="Shape 263"/>
            <p:cNvGrpSpPr/>
            <p:nvPr/>
          </p:nvGrpSpPr>
          <p:grpSpPr>
            <a:xfrm>
              <a:off x="8912488" y="4309200"/>
              <a:ext cx="231600" cy="834300"/>
              <a:chOff x="8912488" y="4309200"/>
              <a:chExt cx="231600" cy="834300"/>
            </a:xfrm>
          </p:grpSpPr>
          <p:sp>
            <p:nvSpPr>
              <p:cNvPr id="264" name="Shape 264"/>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65" name="Shape 265"/>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66" name="Shape 266"/>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267" name="Shape 267"/>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sp>
        <p:nvSpPr>
          <p:cNvPr id="268" name="Shape 268"/>
          <p:cNvSpPr txBox="1"/>
          <p:nvPr>
            <p:ph type="title"/>
          </p:nvPr>
        </p:nvSpPr>
        <p:spPr>
          <a:xfrm>
            <a:off x="1388625" y="772725"/>
            <a:ext cx="6366900" cy="1863300"/>
          </a:xfrm>
          <a:prstGeom prst="rect">
            <a:avLst/>
          </a:prstGeom>
        </p:spPr>
        <p:txBody>
          <a:bodyPr anchorCtr="0" anchor="ctr" bIns="91425" lIns="91425" rIns="91425" wrap="square" tIns="91425"/>
          <a:lstStyle>
            <a:lvl1pPr lvl="0" algn="ctr">
              <a:spcBef>
                <a:spcPts val="0"/>
              </a:spcBef>
              <a:buClr>
                <a:schemeClr val="lt1"/>
              </a:buClr>
              <a:buSzPct val="100000"/>
              <a:defRPr sz="8000">
                <a:solidFill>
                  <a:schemeClr val="lt1"/>
                </a:solidFill>
              </a:defRPr>
            </a:lvl1pPr>
            <a:lvl2pPr lvl="1" algn="ctr">
              <a:spcBef>
                <a:spcPts val="0"/>
              </a:spcBef>
              <a:buClr>
                <a:schemeClr val="lt1"/>
              </a:buClr>
              <a:buSzPct val="100000"/>
              <a:defRPr sz="8000">
                <a:solidFill>
                  <a:schemeClr val="lt1"/>
                </a:solidFill>
              </a:defRPr>
            </a:lvl2pPr>
            <a:lvl3pPr lvl="2" algn="ctr">
              <a:spcBef>
                <a:spcPts val="0"/>
              </a:spcBef>
              <a:buClr>
                <a:schemeClr val="lt1"/>
              </a:buClr>
              <a:buSzPct val="100000"/>
              <a:defRPr sz="8000">
                <a:solidFill>
                  <a:schemeClr val="lt1"/>
                </a:solidFill>
              </a:defRPr>
            </a:lvl3pPr>
            <a:lvl4pPr lvl="3" algn="ctr">
              <a:spcBef>
                <a:spcPts val="0"/>
              </a:spcBef>
              <a:buClr>
                <a:schemeClr val="lt1"/>
              </a:buClr>
              <a:buSzPct val="100000"/>
              <a:defRPr sz="8000">
                <a:solidFill>
                  <a:schemeClr val="lt1"/>
                </a:solidFill>
              </a:defRPr>
            </a:lvl4pPr>
            <a:lvl5pPr lvl="4" algn="ctr">
              <a:spcBef>
                <a:spcPts val="0"/>
              </a:spcBef>
              <a:buClr>
                <a:schemeClr val="lt1"/>
              </a:buClr>
              <a:buSzPct val="100000"/>
              <a:defRPr sz="8000">
                <a:solidFill>
                  <a:schemeClr val="lt1"/>
                </a:solidFill>
              </a:defRPr>
            </a:lvl5pPr>
            <a:lvl6pPr lvl="5" algn="ctr">
              <a:spcBef>
                <a:spcPts val="0"/>
              </a:spcBef>
              <a:buClr>
                <a:schemeClr val="lt1"/>
              </a:buClr>
              <a:buSzPct val="100000"/>
              <a:defRPr sz="8000">
                <a:solidFill>
                  <a:schemeClr val="lt1"/>
                </a:solidFill>
              </a:defRPr>
            </a:lvl6pPr>
            <a:lvl7pPr lvl="6" algn="ctr">
              <a:spcBef>
                <a:spcPts val="0"/>
              </a:spcBef>
              <a:buClr>
                <a:schemeClr val="lt1"/>
              </a:buClr>
              <a:buSzPct val="100000"/>
              <a:defRPr sz="8000">
                <a:solidFill>
                  <a:schemeClr val="lt1"/>
                </a:solidFill>
              </a:defRPr>
            </a:lvl7pPr>
            <a:lvl8pPr lvl="7" algn="ctr">
              <a:spcBef>
                <a:spcPts val="0"/>
              </a:spcBef>
              <a:buClr>
                <a:schemeClr val="lt1"/>
              </a:buClr>
              <a:buSzPct val="100000"/>
              <a:defRPr sz="8000">
                <a:solidFill>
                  <a:schemeClr val="lt1"/>
                </a:solidFill>
              </a:defRPr>
            </a:lvl8pPr>
            <a:lvl9pPr lvl="8" algn="ctr">
              <a:spcBef>
                <a:spcPts val="0"/>
              </a:spcBef>
              <a:buClr>
                <a:schemeClr val="lt1"/>
              </a:buClr>
              <a:buSzPct val="100000"/>
              <a:defRPr sz="8000">
                <a:solidFill>
                  <a:schemeClr val="lt1"/>
                </a:solidFill>
              </a:defRPr>
            </a:lvl9pPr>
          </a:lstStyle>
          <a:p/>
        </p:txBody>
      </p:sp>
      <p:sp>
        <p:nvSpPr>
          <p:cNvPr id="269" name="Shape 269"/>
          <p:cNvSpPr txBox="1"/>
          <p:nvPr>
            <p:ph idx="1" type="body"/>
          </p:nvPr>
        </p:nvSpPr>
        <p:spPr>
          <a:xfrm>
            <a:off x="1388625" y="2712300"/>
            <a:ext cx="6366900" cy="1111200"/>
          </a:xfrm>
          <a:prstGeom prst="rect">
            <a:avLst/>
          </a:prstGeom>
        </p:spPr>
        <p:txBody>
          <a:bodyPr anchorCtr="0" anchor="t" bIns="91425" lIns="91425" rIns="91425" wrap="square"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270" name="Shape 270"/>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71" name="Shape 271"/>
        <p:cNvGrpSpPr/>
        <p:nvPr/>
      </p:nvGrpSpPr>
      <p:grpSpPr>
        <a:xfrm>
          <a:off x="0" y="0"/>
          <a:ext cx="0" cy="0"/>
          <a:chOff x="0" y="0"/>
          <a:chExt cx="0" cy="0"/>
        </a:xfrm>
      </p:grpSpPr>
      <p:sp>
        <p:nvSpPr>
          <p:cNvPr id="272" name="Shape 272"/>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49" name="Shape 49"/>
        <p:cNvGrpSpPr/>
        <p:nvPr/>
      </p:nvGrpSpPr>
      <p:grpSpPr>
        <a:xfrm>
          <a:off x="0" y="0"/>
          <a:ext cx="0" cy="0"/>
          <a:chOff x="0" y="0"/>
          <a:chExt cx="0" cy="0"/>
        </a:xfrm>
      </p:grpSpPr>
      <p:grpSp>
        <p:nvGrpSpPr>
          <p:cNvPr id="50" name="Shape 50"/>
          <p:cNvGrpSpPr/>
          <p:nvPr/>
        </p:nvGrpSpPr>
        <p:grpSpPr>
          <a:xfrm>
            <a:off x="146769" y="3406"/>
            <a:ext cx="1233215" cy="1384535"/>
            <a:chOff x="146769" y="3406"/>
            <a:chExt cx="1233215" cy="1384535"/>
          </a:xfrm>
        </p:grpSpPr>
        <p:grpSp>
          <p:nvGrpSpPr>
            <p:cNvPr id="51" name="Shape 51"/>
            <p:cNvGrpSpPr/>
            <p:nvPr/>
          </p:nvGrpSpPr>
          <p:grpSpPr>
            <a:xfrm>
              <a:off x="1063183" y="3406"/>
              <a:ext cx="316800" cy="688513"/>
              <a:chOff x="1063183" y="3406"/>
              <a:chExt cx="316800" cy="688513"/>
            </a:xfrm>
          </p:grpSpPr>
          <p:sp>
            <p:nvSpPr>
              <p:cNvPr id="52" name="Shape 52"/>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53" name="Shape 5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54" name="Shape 54"/>
            <p:cNvGrpSpPr/>
            <p:nvPr/>
          </p:nvGrpSpPr>
          <p:grpSpPr>
            <a:xfrm>
              <a:off x="604976" y="3406"/>
              <a:ext cx="316800" cy="1036524"/>
              <a:chOff x="604976" y="3406"/>
              <a:chExt cx="316800" cy="1036524"/>
            </a:xfrm>
          </p:grpSpPr>
          <p:sp>
            <p:nvSpPr>
              <p:cNvPr id="55" name="Shape 55"/>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56" name="Shape 56"/>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57" name="Shape 57"/>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58" name="Shape 58"/>
            <p:cNvGrpSpPr/>
            <p:nvPr/>
          </p:nvGrpSpPr>
          <p:grpSpPr>
            <a:xfrm>
              <a:off x="146769" y="3406"/>
              <a:ext cx="316800" cy="1384535"/>
              <a:chOff x="146769" y="3406"/>
              <a:chExt cx="316800" cy="1384535"/>
            </a:xfrm>
          </p:grpSpPr>
          <p:sp>
            <p:nvSpPr>
              <p:cNvPr id="59" name="Shape 59"/>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60" name="Shape 60"/>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61" name="Shape 61"/>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62" name="Shape 62"/>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grpSp>
        <p:nvGrpSpPr>
          <p:cNvPr id="63" name="Shape 63"/>
          <p:cNvGrpSpPr/>
          <p:nvPr/>
        </p:nvGrpSpPr>
        <p:grpSpPr>
          <a:xfrm>
            <a:off x="6775084" y="2904008"/>
            <a:ext cx="2186148" cy="2239500"/>
            <a:chOff x="6775084" y="2904008"/>
            <a:chExt cx="2186148" cy="2239500"/>
          </a:xfrm>
        </p:grpSpPr>
        <p:grpSp>
          <p:nvGrpSpPr>
            <p:cNvPr id="64" name="Shape 64"/>
            <p:cNvGrpSpPr/>
            <p:nvPr/>
          </p:nvGrpSpPr>
          <p:grpSpPr>
            <a:xfrm>
              <a:off x="6775084" y="4253708"/>
              <a:ext cx="409500" cy="889800"/>
              <a:chOff x="6775084" y="4253708"/>
              <a:chExt cx="409500" cy="889800"/>
            </a:xfrm>
          </p:grpSpPr>
          <p:sp>
            <p:nvSpPr>
              <p:cNvPr id="65" name="Shape 65"/>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66" name="Shape 66"/>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67" name="Shape 67"/>
            <p:cNvGrpSpPr/>
            <p:nvPr/>
          </p:nvGrpSpPr>
          <p:grpSpPr>
            <a:xfrm>
              <a:off x="7367299" y="3804008"/>
              <a:ext cx="409500" cy="1339500"/>
              <a:chOff x="7367299" y="3804008"/>
              <a:chExt cx="409500" cy="1339500"/>
            </a:xfrm>
          </p:grpSpPr>
          <p:sp>
            <p:nvSpPr>
              <p:cNvPr id="68" name="Shape 68"/>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69" name="Shape 69"/>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70" name="Shape 70"/>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71" name="Shape 71"/>
            <p:cNvGrpSpPr/>
            <p:nvPr/>
          </p:nvGrpSpPr>
          <p:grpSpPr>
            <a:xfrm>
              <a:off x="7959516" y="3354008"/>
              <a:ext cx="409500" cy="1789500"/>
              <a:chOff x="7959516" y="3354008"/>
              <a:chExt cx="409500" cy="1789500"/>
            </a:xfrm>
          </p:grpSpPr>
          <p:sp>
            <p:nvSpPr>
              <p:cNvPr id="72" name="Shape 72"/>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74" name="Shape 74"/>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75" name="Shape 75"/>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76" name="Shape 76"/>
            <p:cNvGrpSpPr/>
            <p:nvPr/>
          </p:nvGrpSpPr>
          <p:grpSpPr>
            <a:xfrm>
              <a:off x="8551731" y="2904008"/>
              <a:ext cx="409500" cy="2239500"/>
              <a:chOff x="8551731" y="2904008"/>
              <a:chExt cx="409500" cy="2239500"/>
            </a:xfrm>
          </p:grpSpPr>
          <p:sp>
            <p:nvSpPr>
              <p:cNvPr id="77" name="Shape 77"/>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79" name="Shape 79"/>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80" name="Shape 80"/>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81" name="Shape 81"/>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sp>
        <p:nvSpPr>
          <p:cNvPr id="82" name="Shape 82"/>
          <p:cNvSpPr txBox="1"/>
          <p:nvPr>
            <p:ph type="title"/>
          </p:nvPr>
        </p:nvSpPr>
        <p:spPr>
          <a:xfrm>
            <a:off x="824000" y="1613825"/>
            <a:ext cx="5857800" cy="1872900"/>
          </a:xfrm>
          <a:prstGeom prst="rect">
            <a:avLst/>
          </a:prstGeom>
        </p:spPr>
        <p:txBody>
          <a:bodyPr anchorCtr="0" anchor="ctr" bIns="91425" lIns="91425" rIns="91425" wrap="square"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83" name="Shape 83"/>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84" name="Shape 84"/>
        <p:cNvGrpSpPr/>
        <p:nvPr/>
      </p:nvGrpSpPr>
      <p:grpSpPr>
        <a:xfrm>
          <a:off x="0" y="0"/>
          <a:ext cx="0" cy="0"/>
          <a:chOff x="0" y="0"/>
          <a:chExt cx="0" cy="0"/>
        </a:xfrm>
      </p:grpSpPr>
      <p:grpSp>
        <p:nvGrpSpPr>
          <p:cNvPr id="85" name="Shape 85"/>
          <p:cNvGrpSpPr/>
          <p:nvPr/>
        </p:nvGrpSpPr>
        <p:grpSpPr>
          <a:xfrm>
            <a:off x="625966" y="299376"/>
            <a:ext cx="999312" cy="999312"/>
            <a:chOff x="348199" y="179450"/>
            <a:chExt cx="1116300" cy="1116300"/>
          </a:xfrm>
        </p:grpSpPr>
        <p:sp>
          <p:nvSpPr>
            <p:cNvPr id="86" name="Shape 8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88" name="Shape 88"/>
          <p:cNvSpPr txBox="1"/>
          <p:nvPr>
            <p:ph type="title"/>
          </p:nvPr>
        </p:nvSpPr>
        <p:spPr>
          <a:xfrm>
            <a:off x="1303800" y="598575"/>
            <a:ext cx="7030500" cy="9993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9" name="Shape 89"/>
          <p:cNvSpPr txBox="1"/>
          <p:nvPr>
            <p:ph idx="1" type="body"/>
          </p:nvPr>
        </p:nvSpPr>
        <p:spPr>
          <a:xfrm>
            <a:off x="1303800" y="1990050"/>
            <a:ext cx="7030500" cy="25416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0" name="Shape 90"/>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91" name="Shape 91"/>
        <p:cNvGrpSpPr/>
        <p:nvPr/>
      </p:nvGrpSpPr>
      <p:grpSpPr>
        <a:xfrm>
          <a:off x="0" y="0"/>
          <a:ext cx="0" cy="0"/>
          <a:chOff x="0" y="0"/>
          <a:chExt cx="0" cy="0"/>
        </a:xfrm>
      </p:grpSpPr>
      <p:grpSp>
        <p:nvGrpSpPr>
          <p:cNvPr id="92" name="Shape 92"/>
          <p:cNvGrpSpPr/>
          <p:nvPr/>
        </p:nvGrpSpPr>
        <p:grpSpPr>
          <a:xfrm>
            <a:off x="625966" y="299376"/>
            <a:ext cx="999312" cy="999312"/>
            <a:chOff x="348199" y="179450"/>
            <a:chExt cx="1116300" cy="1116300"/>
          </a:xfrm>
        </p:grpSpPr>
        <p:sp>
          <p:nvSpPr>
            <p:cNvPr id="93" name="Shape 93"/>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sp>
          <p:nvSpPr>
            <p:cNvPr id="94" name="Shape 9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95" name="Shape 95"/>
          <p:cNvSpPr txBox="1"/>
          <p:nvPr>
            <p:ph type="title"/>
          </p:nvPr>
        </p:nvSpPr>
        <p:spPr>
          <a:xfrm>
            <a:off x="1303800" y="598575"/>
            <a:ext cx="7030500" cy="9993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6" name="Shape 96"/>
          <p:cNvSpPr txBox="1"/>
          <p:nvPr>
            <p:ph idx="1" type="body"/>
          </p:nvPr>
        </p:nvSpPr>
        <p:spPr>
          <a:xfrm>
            <a:off x="1303800" y="1990050"/>
            <a:ext cx="3430500" cy="25416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7" name="Shape 97"/>
          <p:cNvSpPr txBox="1"/>
          <p:nvPr>
            <p:ph idx="2" type="body"/>
          </p:nvPr>
        </p:nvSpPr>
        <p:spPr>
          <a:xfrm>
            <a:off x="4903650" y="1990050"/>
            <a:ext cx="3430500" cy="25416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8" name="Shape 98"/>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99" name="Shape 99"/>
        <p:cNvGrpSpPr/>
        <p:nvPr/>
      </p:nvGrpSpPr>
      <p:grpSpPr>
        <a:xfrm>
          <a:off x="0" y="0"/>
          <a:ext cx="0" cy="0"/>
          <a:chOff x="0" y="0"/>
          <a:chExt cx="0" cy="0"/>
        </a:xfrm>
      </p:grpSpPr>
      <p:grpSp>
        <p:nvGrpSpPr>
          <p:cNvPr id="100" name="Shape 100"/>
          <p:cNvGrpSpPr/>
          <p:nvPr/>
        </p:nvGrpSpPr>
        <p:grpSpPr>
          <a:xfrm>
            <a:off x="625966" y="299376"/>
            <a:ext cx="999312" cy="999312"/>
            <a:chOff x="348199" y="179450"/>
            <a:chExt cx="1116300" cy="1116300"/>
          </a:xfrm>
        </p:grpSpPr>
        <p:sp>
          <p:nvSpPr>
            <p:cNvPr id="101" name="Shape 101"/>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sp>
          <p:nvSpPr>
            <p:cNvPr id="102" name="Shape 102"/>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03" name="Shape 103"/>
          <p:cNvSpPr txBox="1"/>
          <p:nvPr>
            <p:ph type="title"/>
          </p:nvPr>
        </p:nvSpPr>
        <p:spPr>
          <a:xfrm>
            <a:off x="1303800" y="598575"/>
            <a:ext cx="7030500" cy="9993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4" name="Shape 104"/>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105" name="Shape 105"/>
        <p:cNvGrpSpPr/>
        <p:nvPr/>
      </p:nvGrpSpPr>
      <p:grpSpPr>
        <a:xfrm>
          <a:off x="0" y="0"/>
          <a:ext cx="0" cy="0"/>
          <a:chOff x="0" y="0"/>
          <a:chExt cx="0" cy="0"/>
        </a:xfrm>
      </p:grpSpPr>
      <p:grpSp>
        <p:nvGrpSpPr>
          <p:cNvPr id="106" name="Shape 106"/>
          <p:cNvGrpSpPr/>
          <p:nvPr/>
        </p:nvGrpSpPr>
        <p:grpSpPr>
          <a:xfrm>
            <a:off x="625966" y="299376"/>
            <a:ext cx="999312" cy="999312"/>
            <a:chOff x="348199" y="179450"/>
            <a:chExt cx="1116300" cy="1116300"/>
          </a:xfrm>
        </p:grpSpPr>
        <p:sp>
          <p:nvSpPr>
            <p:cNvPr id="107" name="Shape 10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sp>
          <p:nvSpPr>
            <p:cNvPr id="108" name="Shape 10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09" name="Shape 109"/>
          <p:cNvSpPr txBox="1"/>
          <p:nvPr>
            <p:ph type="title"/>
          </p:nvPr>
        </p:nvSpPr>
        <p:spPr>
          <a:xfrm>
            <a:off x="1303800" y="598575"/>
            <a:ext cx="3312000" cy="1590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0" name="Shape 110"/>
          <p:cNvSpPr txBox="1"/>
          <p:nvPr>
            <p:ph idx="1" type="body"/>
          </p:nvPr>
        </p:nvSpPr>
        <p:spPr>
          <a:xfrm>
            <a:off x="1303800" y="2309675"/>
            <a:ext cx="3312000" cy="22218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1" name="Shape 111"/>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dk1"/>
        </a:solidFill>
      </p:bgPr>
    </p:bg>
    <p:spTree>
      <p:nvGrpSpPr>
        <p:cNvPr id="112" name="Shape 112"/>
        <p:cNvGrpSpPr/>
        <p:nvPr/>
      </p:nvGrpSpPr>
      <p:grpSpPr>
        <a:xfrm>
          <a:off x="0" y="0"/>
          <a:ext cx="0" cy="0"/>
          <a:chOff x="0" y="0"/>
          <a:chExt cx="0" cy="0"/>
        </a:xfrm>
      </p:grpSpPr>
      <p:grpSp>
        <p:nvGrpSpPr>
          <p:cNvPr id="113" name="Shape 113"/>
          <p:cNvGrpSpPr/>
          <p:nvPr/>
        </p:nvGrpSpPr>
        <p:grpSpPr>
          <a:xfrm>
            <a:off x="6866714" y="1306"/>
            <a:ext cx="2267451" cy="2601690"/>
            <a:chOff x="6790514" y="1306"/>
            <a:chExt cx="2267451" cy="2601690"/>
          </a:xfrm>
        </p:grpSpPr>
        <p:grpSp>
          <p:nvGrpSpPr>
            <p:cNvPr id="114" name="Shape 114"/>
            <p:cNvGrpSpPr/>
            <p:nvPr/>
          </p:nvGrpSpPr>
          <p:grpSpPr>
            <a:xfrm>
              <a:off x="7067465" y="1306"/>
              <a:ext cx="1990500" cy="1990200"/>
              <a:chOff x="7067465" y="1306"/>
              <a:chExt cx="1990500" cy="1990200"/>
            </a:xfrm>
          </p:grpSpPr>
          <p:sp>
            <p:nvSpPr>
              <p:cNvPr id="115" name="Shape 115"/>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18" name="Shape 118"/>
            <p:cNvGrpSpPr/>
            <p:nvPr/>
          </p:nvGrpSpPr>
          <p:grpSpPr>
            <a:xfrm>
              <a:off x="8207126" y="1807996"/>
              <a:ext cx="795000" cy="795000"/>
              <a:chOff x="8207126" y="1807996"/>
              <a:chExt cx="795000" cy="795000"/>
            </a:xfrm>
          </p:grpSpPr>
          <p:sp>
            <p:nvSpPr>
              <p:cNvPr id="119" name="Shape 119"/>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20" name="Shape 120"/>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21" name="Shape 121"/>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nvGrpSpPr>
            <p:cNvPr id="122" name="Shape 122"/>
            <p:cNvGrpSpPr/>
            <p:nvPr/>
          </p:nvGrpSpPr>
          <p:grpSpPr>
            <a:xfrm>
              <a:off x="6790514" y="118857"/>
              <a:ext cx="548700" cy="548700"/>
              <a:chOff x="6790514" y="118857"/>
              <a:chExt cx="548700" cy="548700"/>
            </a:xfrm>
          </p:grpSpPr>
          <p:sp>
            <p:nvSpPr>
              <p:cNvPr id="123" name="Shape 123"/>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sp>
            <p:nvSpPr>
              <p:cNvPr id="124" name="Shape 124"/>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rIns="91425" wrap="square" tIns="91425">
                <a:noAutofit/>
              </a:bodyPr>
              <a:lstStyle/>
              <a:p>
                <a:pPr lvl="0">
                  <a:spcBef>
                    <a:spcPts val="0"/>
                  </a:spcBef>
                  <a:buNone/>
                </a:pPr>
                <a:r>
                  <a:t/>
                </a:r>
                <a:endParaRPr/>
              </a:p>
            </p:txBody>
          </p:sp>
        </p:grpSp>
      </p:grpSp>
      <p:sp>
        <p:nvSpPr>
          <p:cNvPr id="125" name="Shape 125"/>
          <p:cNvSpPr txBox="1"/>
          <p:nvPr>
            <p:ph type="title"/>
          </p:nvPr>
        </p:nvSpPr>
        <p:spPr>
          <a:xfrm>
            <a:off x="824000" y="763600"/>
            <a:ext cx="5857800" cy="3573300"/>
          </a:xfrm>
          <a:prstGeom prst="rect">
            <a:avLst/>
          </a:prstGeom>
        </p:spPr>
        <p:txBody>
          <a:bodyPr anchorCtr="0" anchor="ctr" bIns="91425" lIns="91425" rIns="91425" wrap="square"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26" name="Shape 126"/>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127" name="Shape 127"/>
        <p:cNvGrpSpPr/>
        <p:nvPr/>
      </p:nvGrpSpPr>
      <p:grpSpPr>
        <a:xfrm>
          <a:off x="0" y="0"/>
          <a:ext cx="0" cy="0"/>
          <a:chOff x="0" y="0"/>
          <a:chExt cx="0" cy="0"/>
        </a:xfrm>
      </p:grpSpPr>
      <p:grpSp>
        <p:nvGrpSpPr>
          <p:cNvPr id="128" name="Shape 128"/>
          <p:cNvGrpSpPr/>
          <p:nvPr/>
        </p:nvGrpSpPr>
        <p:grpSpPr>
          <a:xfrm>
            <a:off x="625966" y="299376"/>
            <a:ext cx="999312" cy="999312"/>
            <a:chOff x="348199" y="179450"/>
            <a:chExt cx="1116300" cy="1116300"/>
          </a:xfrm>
        </p:grpSpPr>
        <p:sp>
          <p:nvSpPr>
            <p:cNvPr id="129" name="Shape 12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sp>
          <p:nvSpPr>
            <p:cNvPr id="130" name="Shape 13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31" name="Shape 131"/>
          <p:cNvSpPr txBox="1"/>
          <p:nvPr>
            <p:ph type="title"/>
          </p:nvPr>
        </p:nvSpPr>
        <p:spPr>
          <a:xfrm>
            <a:off x="1303800" y="598575"/>
            <a:ext cx="3430500" cy="1990200"/>
          </a:xfrm>
          <a:prstGeom prst="rect">
            <a:avLst/>
          </a:prstGeom>
          <a:ln cap="flat" cmpd="sng" w="9525">
            <a:solidFill>
              <a:schemeClr val="lt1"/>
            </a:solidFill>
            <a:prstDash val="solid"/>
            <a:round/>
            <a:headEnd len="med" w="med" type="none"/>
            <a:tailEnd len="med" w="med" type="none"/>
          </a:ln>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2" name="Shape 132"/>
          <p:cNvSpPr txBox="1"/>
          <p:nvPr>
            <p:ph idx="1" type="subTitle"/>
          </p:nvPr>
        </p:nvSpPr>
        <p:spPr>
          <a:xfrm>
            <a:off x="1303800" y="2743203"/>
            <a:ext cx="3430500" cy="726000"/>
          </a:xfrm>
          <a:prstGeom prst="rect">
            <a:avLst/>
          </a:prstGeom>
          <a:ln cap="flat" cmpd="sng" w="9525">
            <a:solidFill>
              <a:schemeClr val="lt1"/>
            </a:solidFill>
            <a:prstDash val="solid"/>
            <a:round/>
            <a:headEnd len="med" w="med" type="none"/>
            <a:tailEnd len="med" w="med" type="none"/>
          </a:ln>
        </p:spPr>
        <p:txBody>
          <a:bodyPr anchorCtr="0" anchor="t" bIns="91425" lIns="91425" rIns="91425" wrap="square" tIns="91425"/>
          <a:lstStyle>
            <a:lvl1pPr lvl="0">
              <a:lnSpc>
                <a:spcPct val="100000"/>
              </a:lnSpc>
              <a:spcBef>
                <a:spcPts val="0"/>
              </a:spcBef>
              <a:spcAft>
                <a:spcPts val="0"/>
              </a:spcAft>
              <a:buSzPct val="100000"/>
              <a:buNone/>
              <a:defRPr sz="1600"/>
            </a:lvl1pPr>
            <a:lvl2pPr lvl="1">
              <a:lnSpc>
                <a:spcPct val="100000"/>
              </a:lnSpc>
              <a:spcBef>
                <a:spcPts val="0"/>
              </a:spcBef>
              <a:spcAft>
                <a:spcPts val="0"/>
              </a:spcAft>
              <a:buSzPct val="100000"/>
              <a:buNone/>
              <a:defRPr sz="1600"/>
            </a:lvl2pPr>
            <a:lvl3pPr lvl="2">
              <a:lnSpc>
                <a:spcPct val="100000"/>
              </a:lnSpc>
              <a:spcBef>
                <a:spcPts val="0"/>
              </a:spcBef>
              <a:spcAft>
                <a:spcPts val="0"/>
              </a:spcAft>
              <a:buSzPct val="100000"/>
              <a:buNone/>
              <a:defRPr sz="1600"/>
            </a:lvl3pPr>
            <a:lvl4pPr lvl="3">
              <a:lnSpc>
                <a:spcPct val="100000"/>
              </a:lnSpc>
              <a:spcBef>
                <a:spcPts val="0"/>
              </a:spcBef>
              <a:spcAft>
                <a:spcPts val="0"/>
              </a:spcAft>
              <a:buSzPct val="100000"/>
              <a:buNone/>
              <a:defRPr sz="1600"/>
            </a:lvl4pPr>
            <a:lvl5pPr lvl="4">
              <a:lnSpc>
                <a:spcPct val="100000"/>
              </a:lnSpc>
              <a:spcBef>
                <a:spcPts val="0"/>
              </a:spcBef>
              <a:spcAft>
                <a:spcPts val="0"/>
              </a:spcAft>
              <a:buSzPct val="100000"/>
              <a:buNone/>
              <a:defRPr sz="1600"/>
            </a:lvl5pPr>
            <a:lvl6pPr lvl="5">
              <a:lnSpc>
                <a:spcPct val="100000"/>
              </a:lnSpc>
              <a:spcBef>
                <a:spcPts val="0"/>
              </a:spcBef>
              <a:spcAft>
                <a:spcPts val="0"/>
              </a:spcAft>
              <a:buSzPct val="100000"/>
              <a:buNone/>
              <a:defRPr sz="1600"/>
            </a:lvl6pPr>
            <a:lvl7pPr lvl="6">
              <a:lnSpc>
                <a:spcPct val="100000"/>
              </a:lnSpc>
              <a:spcBef>
                <a:spcPts val="0"/>
              </a:spcBef>
              <a:spcAft>
                <a:spcPts val="0"/>
              </a:spcAft>
              <a:buSzPct val="100000"/>
              <a:buNone/>
              <a:defRPr sz="1600"/>
            </a:lvl7pPr>
            <a:lvl8pPr lvl="7">
              <a:lnSpc>
                <a:spcPct val="100000"/>
              </a:lnSpc>
              <a:spcBef>
                <a:spcPts val="0"/>
              </a:spcBef>
              <a:spcAft>
                <a:spcPts val="0"/>
              </a:spcAft>
              <a:buSzPct val="100000"/>
              <a:buNone/>
              <a:defRPr sz="1600"/>
            </a:lvl8pPr>
            <a:lvl9pPr lvl="8">
              <a:lnSpc>
                <a:spcPct val="100000"/>
              </a:lnSpc>
              <a:spcBef>
                <a:spcPts val="0"/>
              </a:spcBef>
              <a:spcAft>
                <a:spcPts val="0"/>
              </a:spcAft>
              <a:buSzPct val="100000"/>
              <a:buNone/>
              <a:defRPr sz="1600"/>
            </a:lvl9pPr>
          </a:lstStyle>
          <a:p/>
        </p:txBody>
      </p:sp>
      <p:sp>
        <p:nvSpPr>
          <p:cNvPr id="133" name="Shape 133"/>
          <p:cNvSpPr txBox="1"/>
          <p:nvPr>
            <p:ph idx="2" type="body"/>
          </p:nvPr>
        </p:nvSpPr>
        <p:spPr>
          <a:xfrm>
            <a:off x="4903700" y="661000"/>
            <a:ext cx="3430500" cy="3870600"/>
          </a:xfrm>
          <a:prstGeom prst="rect">
            <a:avLst/>
          </a:prstGeom>
          <a:ln cap="flat" cmpd="sng" w="9525">
            <a:solidFill>
              <a:schemeClr val="lt1"/>
            </a:solidFill>
            <a:prstDash val="solid"/>
            <a:round/>
            <a:headEnd len="med" w="med" type="none"/>
            <a:tailEnd len="med" w="med" type="none"/>
          </a:ln>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4" name="Shape 134"/>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135" name="Shape 135"/>
        <p:cNvGrpSpPr/>
        <p:nvPr/>
      </p:nvGrpSpPr>
      <p:grpSpPr>
        <a:xfrm>
          <a:off x="0" y="0"/>
          <a:ext cx="0" cy="0"/>
          <a:chOff x="0" y="0"/>
          <a:chExt cx="0" cy="0"/>
        </a:xfrm>
      </p:grpSpPr>
      <p:grpSp>
        <p:nvGrpSpPr>
          <p:cNvPr id="136" name="Shape 136"/>
          <p:cNvGrpSpPr/>
          <p:nvPr/>
        </p:nvGrpSpPr>
        <p:grpSpPr>
          <a:xfrm>
            <a:off x="713373" y="3847119"/>
            <a:ext cx="825392" cy="825392"/>
            <a:chOff x="348199" y="179450"/>
            <a:chExt cx="1116300" cy="1116300"/>
          </a:xfrm>
        </p:grpSpPr>
        <p:sp>
          <p:nvSpPr>
            <p:cNvPr id="137" name="Shape 13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sp>
          <p:nvSpPr>
            <p:cNvPr id="138" name="Shape 13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39" name="Shape 139"/>
          <p:cNvSpPr txBox="1"/>
          <p:nvPr>
            <p:ph idx="1" type="body"/>
          </p:nvPr>
        </p:nvSpPr>
        <p:spPr>
          <a:xfrm>
            <a:off x="1303800" y="4138975"/>
            <a:ext cx="5843100" cy="534900"/>
          </a:xfrm>
          <a:prstGeom prst="rect">
            <a:avLst/>
          </a:prstGeom>
        </p:spPr>
        <p:txBody>
          <a:bodyPr anchorCtr="0" anchor="t" bIns="91425" lIns="91425" rIns="91425" wrap="square" tIns="91425"/>
          <a:lstStyle>
            <a:lvl1pPr lvl="0">
              <a:lnSpc>
                <a:spcPct val="100000"/>
              </a:lnSpc>
              <a:spcBef>
                <a:spcPts val="0"/>
              </a:spcBef>
              <a:spcAft>
                <a:spcPts val="0"/>
              </a:spcAft>
              <a:buNone/>
              <a:defRPr/>
            </a:lvl1pPr>
          </a:lstStyle>
          <a:p/>
        </p:txBody>
      </p:sp>
      <p:sp>
        <p:nvSpPr>
          <p:cNvPr id="140" name="Shape 140"/>
          <p:cNvSpPr txBox="1"/>
          <p:nvPr>
            <p:ph idx="12" type="sldNum"/>
          </p:nvPr>
        </p:nvSpPr>
        <p:spPr>
          <a:xfrm>
            <a:off x="8451046" y="473697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mentum">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2"/>
              </a:buClr>
              <a:buSzPct val="100000"/>
              <a:buFont typeface="Maven Pro"/>
              <a:buNone/>
              <a:defRPr b="1" sz="2800">
                <a:solidFill>
                  <a:schemeClr val="dk2"/>
                </a:solidFill>
                <a:latin typeface="Maven Pro"/>
                <a:ea typeface="Maven Pro"/>
                <a:cs typeface="Maven Pro"/>
                <a:sym typeface="Maven Pro"/>
              </a:defRPr>
            </a:lvl1pPr>
            <a:lvl2pPr lvl="1">
              <a:spcBef>
                <a:spcPts val="0"/>
              </a:spcBef>
              <a:buClr>
                <a:schemeClr val="dk2"/>
              </a:buClr>
              <a:buSzPct val="100000"/>
              <a:buFont typeface="Maven Pro"/>
              <a:buNone/>
              <a:defRPr b="1" sz="2800">
                <a:solidFill>
                  <a:schemeClr val="dk2"/>
                </a:solidFill>
                <a:latin typeface="Maven Pro"/>
                <a:ea typeface="Maven Pro"/>
                <a:cs typeface="Maven Pro"/>
                <a:sym typeface="Maven Pro"/>
              </a:defRPr>
            </a:lvl2pPr>
            <a:lvl3pPr lvl="2">
              <a:spcBef>
                <a:spcPts val="0"/>
              </a:spcBef>
              <a:buClr>
                <a:schemeClr val="dk2"/>
              </a:buClr>
              <a:buSzPct val="100000"/>
              <a:buFont typeface="Maven Pro"/>
              <a:buNone/>
              <a:defRPr b="1" sz="2800">
                <a:solidFill>
                  <a:schemeClr val="dk2"/>
                </a:solidFill>
                <a:latin typeface="Maven Pro"/>
                <a:ea typeface="Maven Pro"/>
                <a:cs typeface="Maven Pro"/>
                <a:sym typeface="Maven Pro"/>
              </a:defRPr>
            </a:lvl3pPr>
            <a:lvl4pPr lvl="3">
              <a:spcBef>
                <a:spcPts val="0"/>
              </a:spcBef>
              <a:buClr>
                <a:schemeClr val="dk2"/>
              </a:buClr>
              <a:buSzPct val="100000"/>
              <a:buFont typeface="Maven Pro"/>
              <a:buNone/>
              <a:defRPr b="1" sz="2800">
                <a:solidFill>
                  <a:schemeClr val="dk2"/>
                </a:solidFill>
                <a:latin typeface="Maven Pro"/>
                <a:ea typeface="Maven Pro"/>
                <a:cs typeface="Maven Pro"/>
                <a:sym typeface="Maven Pro"/>
              </a:defRPr>
            </a:lvl4pPr>
            <a:lvl5pPr lvl="4">
              <a:spcBef>
                <a:spcPts val="0"/>
              </a:spcBef>
              <a:buClr>
                <a:schemeClr val="dk2"/>
              </a:buClr>
              <a:buSzPct val="100000"/>
              <a:buFont typeface="Maven Pro"/>
              <a:buNone/>
              <a:defRPr b="1" sz="2800">
                <a:solidFill>
                  <a:schemeClr val="dk2"/>
                </a:solidFill>
                <a:latin typeface="Maven Pro"/>
                <a:ea typeface="Maven Pro"/>
                <a:cs typeface="Maven Pro"/>
                <a:sym typeface="Maven Pro"/>
              </a:defRPr>
            </a:lvl5pPr>
            <a:lvl6pPr lvl="5">
              <a:spcBef>
                <a:spcPts val="0"/>
              </a:spcBef>
              <a:buClr>
                <a:schemeClr val="dk2"/>
              </a:buClr>
              <a:buSzPct val="100000"/>
              <a:buFont typeface="Maven Pro"/>
              <a:buNone/>
              <a:defRPr b="1" sz="2800">
                <a:solidFill>
                  <a:schemeClr val="dk2"/>
                </a:solidFill>
                <a:latin typeface="Maven Pro"/>
                <a:ea typeface="Maven Pro"/>
                <a:cs typeface="Maven Pro"/>
                <a:sym typeface="Maven Pro"/>
              </a:defRPr>
            </a:lvl6pPr>
            <a:lvl7pPr lvl="6">
              <a:spcBef>
                <a:spcPts val="0"/>
              </a:spcBef>
              <a:buClr>
                <a:schemeClr val="dk2"/>
              </a:buClr>
              <a:buSzPct val="100000"/>
              <a:buFont typeface="Maven Pro"/>
              <a:buNone/>
              <a:defRPr b="1" sz="2800">
                <a:solidFill>
                  <a:schemeClr val="dk2"/>
                </a:solidFill>
                <a:latin typeface="Maven Pro"/>
                <a:ea typeface="Maven Pro"/>
                <a:cs typeface="Maven Pro"/>
                <a:sym typeface="Maven Pro"/>
              </a:defRPr>
            </a:lvl7pPr>
            <a:lvl8pPr lvl="7">
              <a:spcBef>
                <a:spcPts val="0"/>
              </a:spcBef>
              <a:buClr>
                <a:schemeClr val="dk2"/>
              </a:buClr>
              <a:buSzPct val="100000"/>
              <a:buFont typeface="Maven Pro"/>
              <a:buNone/>
              <a:defRPr b="1" sz="2800">
                <a:solidFill>
                  <a:schemeClr val="dk2"/>
                </a:solidFill>
                <a:latin typeface="Maven Pro"/>
                <a:ea typeface="Maven Pro"/>
                <a:cs typeface="Maven Pro"/>
                <a:sym typeface="Maven Pro"/>
              </a:defRPr>
            </a:lvl8pPr>
            <a:lvl9pPr lvl="8">
              <a:spcBef>
                <a:spcPts val="0"/>
              </a:spcBef>
              <a:buClr>
                <a:schemeClr val="dk2"/>
              </a:buClr>
              <a:buSzPct val="100000"/>
              <a:buFont typeface="Maven Pro"/>
              <a:buNone/>
              <a:defRPr b="1" sz="2800">
                <a:solidFill>
                  <a:schemeClr val="dk2"/>
                </a:solidFill>
                <a:latin typeface="Maven Pro"/>
                <a:ea typeface="Maven Pro"/>
                <a:cs typeface="Maven Pro"/>
                <a:sym typeface="Maven Pro"/>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Nunito"/>
              <a:buChar char="●"/>
              <a:defRPr sz="1300">
                <a:solidFill>
                  <a:schemeClr val="dk2"/>
                </a:solidFill>
                <a:latin typeface="Nunito"/>
                <a:ea typeface="Nunito"/>
                <a:cs typeface="Nunito"/>
                <a:sym typeface="Nunito"/>
              </a:defRPr>
            </a:lvl1pPr>
            <a:lvl2pPr lvl="1">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2pPr>
            <a:lvl3pPr lvl="2">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3pPr>
            <a:lvl4pPr lvl="3">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4pPr>
            <a:lvl5pPr lvl="4">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5pPr>
            <a:lvl6pPr lvl="5">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6pPr>
            <a:lvl7pPr lvl="6">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7pPr>
            <a:lvl8pPr lvl="7">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8pPr>
            <a:lvl9pPr lvl="8">
              <a:lnSpc>
                <a:spcPct val="115000"/>
              </a:lnSpc>
              <a:spcBef>
                <a:spcPts val="0"/>
              </a:spcBef>
              <a:spcAft>
                <a:spcPts val="1600"/>
              </a:spcAft>
              <a:buClr>
                <a:schemeClr val="dk2"/>
              </a:buClr>
              <a:buSzPct val="100000"/>
              <a:buFont typeface="Nunito"/>
              <a:buChar char="■"/>
              <a:defRPr sz="1100">
                <a:solidFill>
                  <a:schemeClr val="dk2"/>
                </a:solidFill>
                <a:latin typeface="Nunito"/>
                <a:ea typeface="Nunito"/>
                <a:cs typeface="Nunito"/>
                <a:sym typeface="Nunito"/>
              </a:defRPr>
            </a:lvl9pPr>
          </a:lstStyle>
          <a:p/>
        </p:txBody>
      </p:sp>
      <p:sp>
        <p:nvSpPr>
          <p:cNvPr id="8" name="Shape 8"/>
          <p:cNvSpPr txBox="1"/>
          <p:nvPr>
            <p:ph idx="12" type="sldNum"/>
          </p:nvPr>
        </p:nvSpPr>
        <p:spPr>
          <a:xfrm>
            <a:off x="8451046" y="473697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900">
                <a:solidFill>
                  <a:schemeClr val="dk2"/>
                </a:solidFill>
                <a:latin typeface="Nunito"/>
                <a:ea typeface="Nunito"/>
                <a:cs typeface="Nunito"/>
                <a:sym typeface="Nuni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flip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76" name="Shape 276"/>
        <p:cNvGrpSpPr/>
        <p:nvPr/>
      </p:nvGrpSpPr>
      <p:grpSpPr>
        <a:xfrm>
          <a:off x="0" y="0"/>
          <a:ext cx="0" cy="0"/>
          <a:chOff x="0" y="0"/>
          <a:chExt cx="0" cy="0"/>
        </a:xfrm>
      </p:grpSpPr>
      <p:sp>
        <p:nvSpPr>
          <p:cNvPr id="277" name="Shape 277"/>
          <p:cNvSpPr txBox="1"/>
          <p:nvPr>
            <p:ph type="ctrTitle"/>
          </p:nvPr>
        </p:nvSpPr>
        <p:spPr>
          <a:xfrm>
            <a:off x="824000" y="1613813"/>
            <a:ext cx="4255500" cy="1872900"/>
          </a:xfrm>
          <a:prstGeom prst="rect">
            <a:avLst/>
          </a:prstGeom>
          <a:solidFill>
            <a:srgbClr val="000000"/>
          </a:solidFill>
        </p:spPr>
        <p:txBody>
          <a:bodyPr anchorCtr="0" anchor="ctr" bIns="91425" lIns="91425" rIns="91425" wrap="square" tIns="91425">
            <a:noAutofit/>
          </a:bodyPr>
          <a:lstStyle/>
          <a:p>
            <a:pPr lvl="0">
              <a:spcBef>
                <a:spcPts val="0"/>
              </a:spcBef>
              <a:buNone/>
            </a:pPr>
            <a:r>
              <a:rPr b="1" lang="en">
                <a:solidFill>
                  <a:srgbClr val="00FFFF"/>
                </a:solidFill>
              </a:rPr>
              <a:t>My Classes at Lincoln</a:t>
            </a:r>
          </a:p>
          <a:p>
            <a:pPr lvl="0">
              <a:spcBef>
                <a:spcPts val="0"/>
              </a:spcBef>
              <a:buNone/>
            </a:pPr>
            <a:r>
              <a:rPr lang="en" sz="1200">
                <a:solidFill>
                  <a:srgbClr val="00FFFF"/>
                </a:solidFill>
              </a:rPr>
              <a:t>By </a:t>
            </a:r>
            <a:r>
              <a:rPr i="1" lang="en" sz="1200">
                <a:solidFill>
                  <a:srgbClr val="00FFFF"/>
                </a:solidFill>
              </a:rPr>
              <a:t>Ryan Collins</a:t>
            </a:r>
          </a:p>
          <a:p>
            <a:pPr lvl="0" algn="l">
              <a:spcBef>
                <a:spcPts val="0"/>
              </a:spcBef>
              <a:buNone/>
            </a:pPr>
            <a:r>
              <a:t/>
            </a:r>
            <a:endParaRPr sz="1200"/>
          </a:p>
        </p:txBody>
      </p:sp>
      <p:sp>
        <p:nvSpPr>
          <p:cNvPr id="278" name="Shape 278"/>
          <p:cNvSpPr txBox="1"/>
          <p:nvPr>
            <p:ph idx="1" type="subTitle"/>
          </p:nvPr>
        </p:nvSpPr>
        <p:spPr>
          <a:xfrm>
            <a:off x="824000" y="3596300"/>
            <a:ext cx="4255500" cy="695400"/>
          </a:xfrm>
          <a:prstGeom prst="rect">
            <a:avLst/>
          </a:prstGeom>
        </p:spPr>
        <p:txBody>
          <a:bodyPr anchorCtr="0" anchor="t" bIns="91425" lIns="91425" rIns="91425" wrap="square" tIns="91425">
            <a:noAutofit/>
          </a:bodyPr>
          <a:lstStyle/>
          <a:p>
            <a:pPr lvl="0">
              <a:spcBef>
                <a:spcPts val="0"/>
              </a:spcBef>
              <a:buNone/>
            </a:pPr>
            <a:r>
              <a:rPr lang="en"/>
              <a:t> </a:t>
            </a:r>
          </a:p>
        </p:txBody>
      </p:sp>
      <p:pic>
        <p:nvPicPr>
          <p:cNvPr descr="60guM4WG.jpeg" id="279" name="Shape 279"/>
          <p:cNvPicPr preferRelativeResize="0"/>
          <p:nvPr/>
        </p:nvPicPr>
        <p:blipFill rotWithShape="1">
          <a:blip r:embed="rId3">
            <a:alphaModFix/>
          </a:blip>
          <a:srcRect b="0" l="0" r="2008" t="0"/>
          <a:stretch/>
        </p:blipFill>
        <p:spPr>
          <a:xfrm>
            <a:off x="2695813" y="2702225"/>
            <a:ext cx="3752374" cy="2441274"/>
          </a:xfrm>
          <a:prstGeom prst="rect">
            <a:avLst/>
          </a:prstGeom>
          <a:noFill/>
          <a:ln cap="flat" cmpd="sng" w="9525">
            <a:solidFill>
              <a:srgbClr val="FF00FF"/>
            </a:solidFill>
            <a:prstDash val="solid"/>
            <a:round/>
            <a:headEnd len="med" w="med" type="none"/>
            <a:tailEnd len="med" w="med"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FF00"/>
        </a:solidFill>
      </p:bgPr>
    </p:bg>
    <p:spTree>
      <p:nvGrpSpPr>
        <p:cNvPr id="283" name="Shape 283"/>
        <p:cNvGrpSpPr/>
        <p:nvPr/>
      </p:nvGrpSpPr>
      <p:grpSpPr>
        <a:xfrm>
          <a:off x="0" y="0"/>
          <a:ext cx="0" cy="0"/>
          <a:chOff x="0" y="0"/>
          <a:chExt cx="0" cy="0"/>
        </a:xfrm>
      </p:grpSpPr>
      <p:sp>
        <p:nvSpPr>
          <p:cNvPr id="284" name="Shape 284"/>
          <p:cNvSpPr txBox="1"/>
          <p:nvPr>
            <p:ph type="title"/>
          </p:nvPr>
        </p:nvSpPr>
        <p:spPr>
          <a:xfrm>
            <a:off x="3713950" y="572950"/>
            <a:ext cx="1524000" cy="999300"/>
          </a:xfrm>
          <a:prstGeom prst="rect">
            <a:avLst/>
          </a:prstGeom>
          <a:ln cap="flat" cmpd="sng" w="9525">
            <a:solidFill>
              <a:srgbClr val="FFFF00"/>
            </a:solidFill>
            <a:prstDash val="solid"/>
            <a:round/>
            <a:headEnd len="med" w="med" type="none"/>
            <a:tailEnd len="med" w="med" type="none"/>
          </a:ln>
        </p:spPr>
        <p:txBody>
          <a:bodyPr anchorCtr="0" anchor="t" bIns="91425" lIns="91425" rIns="91425" wrap="square" tIns="91425">
            <a:noAutofit/>
          </a:bodyPr>
          <a:lstStyle/>
          <a:p>
            <a:pPr lvl="0">
              <a:spcBef>
                <a:spcPts val="0"/>
              </a:spcBef>
              <a:buNone/>
            </a:pPr>
            <a:r>
              <a:rPr lang="en" sz="3600">
                <a:solidFill>
                  <a:srgbClr val="FF0000"/>
                </a:solidFill>
              </a:rPr>
              <a:t>Math</a:t>
            </a:r>
          </a:p>
        </p:txBody>
      </p:sp>
      <p:sp>
        <p:nvSpPr>
          <p:cNvPr id="285" name="Shape 285"/>
          <p:cNvSpPr txBox="1"/>
          <p:nvPr>
            <p:ph idx="1" type="body"/>
          </p:nvPr>
        </p:nvSpPr>
        <p:spPr>
          <a:xfrm>
            <a:off x="1016938" y="1572250"/>
            <a:ext cx="6918000" cy="1403700"/>
          </a:xfrm>
          <a:prstGeom prst="rect">
            <a:avLst/>
          </a:prstGeom>
        </p:spPr>
        <p:txBody>
          <a:bodyPr anchorCtr="0" anchor="t" bIns="91425" lIns="91425" rIns="91425" wrap="square" tIns="91425">
            <a:noAutofit/>
          </a:bodyPr>
          <a:lstStyle/>
          <a:p>
            <a:pPr lvl="0">
              <a:spcBef>
                <a:spcPts val="0"/>
              </a:spcBef>
              <a:buNone/>
            </a:pPr>
            <a:r>
              <a:rPr lang="en" sz="1800">
                <a:solidFill>
                  <a:srgbClr val="FF0000"/>
                </a:solidFill>
              </a:rPr>
              <a:t>I am in algebra 1 and we learn a lot about algebra. It is fun sometimes because we all joke around after our work is done. One of the subjects we have done was one and two step equations. Math is favorite subject so I like that class.</a:t>
            </a:r>
          </a:p>
        </p:txBody>
      </p:sp>
      <p:pic>
        <p:nvPicPr>
          <p:cNvPr descr="Free vector graphic: Math Teacher, Teacher, Mathematics - Free ..." id="286" name="Shape 286"/>
          <p:cNvPicPr preferRelativeResize="0"/>
          <p:nvPr/>
        </p:nvPicPr>
        <p:blipFill>
          <a:blip r:embed="rId3">
            <a:alphaModFix/>
          </a:blip>
          <a:stretch>
            <a:fillRect/>
          </a:stretch>
        </p:blipFill>
        <p:spPr>
          <a:xfrm>
            <a:off x="2605300" y="2919925"/>
            <a:ext cx="3741274" cy="22235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FF"/>
        </a:solidFill>
      </p:bgPr>
    </p:bg>
    <p:spTree>
      <p:nvGrpSpPr>
        <p:cNvPr id="290" name="Shape 290"/>
        <p:cNvGrpSpPr/>
        <p:nvPr/>
      </p:nvGrpSpPr>
      <p:grpSpPr>
        <a:xfrm>
          <a:off x="0" y="0"/>
          <a:ext cx="0" cy="0"/>
          <a:chOff x="0" y="0"/>
          <a:chExt cx="0" cy="0"/>
        </a:xfrm>
      </p:grpSpPr>
      <p:sp>
        <p:nvSpPr>
          <p:cNvPr id="291" name="Shape 291"/>
          <p:cNvSpPr txBox="1"/>
          <p:nvPr>
            <p:ph type="title"/>
          </p:nvPr>
        </p:nvSpPr>
        <p:spPr>
          <a:xfrm>
            <a:off x="1303800" y="598575"/>
            <a:ext cx="2550900" cy="989400"/>
          </a:xfrm>
          <a:prstGeom prst="rect">
            <a:avLst/>
          </a:prstGeom>
        </p:spPr>
        <p:txBody>
          <a:bodyPr anchorCtr="0" anchor="t" bIns="91425" lIns="91425" rIns="91425" wrap="square" tIns="91425">
            <a:noAutofit/>
          </a:bodyPr>
          <a:lstStyle/>
          <a:p>
            <a:pPr lvl="0">
              <a:spcBef>
                <a:spcPts val="0"/>
              </a:spcBef>
              <a:buNone/>
            </a:pPr>
            <a:r>
              <a:rPr lang="en" sz="3600">
                <a:solidFill>
                  <a:srgbClr val="000000"/>
                </a:solidFill>
              </a:rPr>
              <a:t>Science</a:t>
            </a:r>
          </a:p>
        </p:txBody>
      </p:sp>
      <p:sp>
        <p:nvSpPr>
          <p:cNvPr id="292" name="Shape 292"/>
          <p:cNvSpPr txBox="1"/>
          <p:nvPr>
            <p:ph idx="1" type="subTitle"/>
          </p:nvPr>
        </p:nvSpPr>
        <p:spPr>
          <a:xfrm>
            <a:off x="4992150" y="166778"/>
            <a:ext cx="3430500" cy="726000"/>
          </a:xfrm>
          <a:prstGeom prst="rect">
            <a:avLst/>
          </a:prstGeom>
        </p:spPr>
        <p:txBody>
          <a:bodyPr anchorCtr="0" anchor="t" bIns="91425" lIns="91425" rIns="91425" wrap="square" tIns="91425">
            <a:noAutofit/>
          </a:bodyPr>
          <a:lstStyle/>
          <a:p>
            <a:pPr lvl="0">
              <a:spcBef>
                <a:spcPts val="0"/>
              </a:spcBef>
              <a:buNone/>
            </a:pPr>
            <a:r>
              <a:rPr lang="en" sz="1800">
                <a:solidFill>
                  <a:srgbClr val="000000"/>
                </a:solidFill>
              </a:rPr>
              <a:t>Science is cool</a:t>
            </a:r>
          </a:p>
        </p:txBody>
      </p:sp>
      <p:sp>
        <p:nvSpPr>
          <p:cNvPr id="293" name="Shape 293"/>
          <p:cNvSpPr txBox="1"/>
          <p:nvPr>
            <p:ph idx="2" type="body"/>
          </p:nvPr>
        </p:nvSpPr>
        <p:spPr>
          <a:xfrm>
            <a:off x="5044575" y="1006775"/>
            <a:ext cx="3430500" cy="1336800"/>
          </a:xfrm>
          <a:prstGeom prst="rect">
            <a:avLst/>
          </a:prstGeom>
        </p:spPr>
        <p:txBody>
          <a:bodyPr anchorCtr="0" anchor="t" bIns="91425" lIns="91425" rIns="91425" wrap="square" tIns="91425">
            <a:noAutofit/>
          </a:bodyPr>
          <a:lstStyle/>
          <a:p>
            <a:pPr lvl="0">
              <a:spcBef>
                <a:spcPts val="0"/>
              </a:spcBef>
              <a:buNone/>
            </a:pPr>
            <a:r>
              <a:rPr lang="en" sz="1800">
                <a:solidFill>
                  <a:srgbClr val="000000"/>
                </a:solidFill>
              </a:rPr>
              <a:t>Science is with Mrs.Hodge and we just finished unit 1 about mainly atoms.</a:t>
            </a:r>
          </a:p>
        </p:txBody>
      </p:sp>
      <p:pic>
        <p:nvPicPr>
          <p:cNvPr descr="File:Science-symbol-2.svg - Wikimedia Commons" id="294" name="Shape 294"/>
          <p:cNvPicPr preferRelativeResize="0"/>
          <p:nvPr/>
        </p:nvPicPr>
        <p:blipFill>
          <a:blip r:embed="rId3">
            <a:alphaModFix/>
          </a:blip>
          <a:stretch>
            <a:fillRect/>
          </a:stretch>
        </p:blipFill>
        <p:spPr>
          <a:xfrm>
            <a:off x="1239450" y="1664850"/>
            <a:ext cx="3324950" cy="3324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FF"/>
        </a:solidFill>
      </p:bgPr>
    </p:bg>
    <p:spTree>
      <p:nvGrpSpPr>
        <p:cNvPr id="298" name="Shape 298"/>
        <p:cNvGrpSpPr/>
        <p:nvPr/>
      </p:nvGrpSpPr>
      <p:grpSpPr>
        <a:xfrm>
          <a:off x="0" y="0"/>
          <a:ext cx="0" cy="0"/>
          <a:chOff x="0" y="0"/>
          <a:chExt cx="0" cy="0"/>
        </a:xfrm>
      </p:grpSpPr>
      <p:sp>
        <p:nvSpPr>
          <p:cNvPr id="299" name="Shape 299"/>
          <p:cNvSpPr txBox="1"/>
          <p:nvPr>
            <p:ph type="title"/>
          </p:nvPr>
        </p:nvSpPr>
        <p:spPr>
          <a:xfrm>
            <a:off x="1303800" y="598575"/>
            <a:ext cx="7030500" cy="999300"/>
          </a:xfrm>
          <a:prstGeom prst="rect">
            <a:avLst/>
          </a:prstGeom>
        </p:spPr>
        <p:txBody>
          <a:bodyPr anchorCtr="0" anchor="t" bIns="91425" lIns="91425" rIns="91425" wrap="square" tIns="91425">
            <a:noAutofit/>
          </a:bodyPr>
          <a:lstStyle/>
          <a:p>
            <a:pPr lvl="0">
              <a:spcBef>
                <a:spcPts val="0"/>
              </a:spcBef>
              <a:buNone/>
            </a:pPr>
            <a:r>
              <a:rPr lang="en" sz="3600">
                <a:solidFill>
                  <a:srgbClr val="FF00FF"/>
                </a:solidFill>
              </a:rPr>
              <a:t>Social Studies</a:t>
            </a:r>
          </a:p>
        </p:txBody>
      </p:sp>
      <p:sp>
        <p:nvSpPr>
          <p:cNvPr id="300" name="Shape 300"/>
          <p:cNvSpPr txBox="1"/>
          <p:nvPr>
            <p:ph idx="1" type="body"/>
          </p:nvPr>
        </p:nvSpPr>
        <p:spPr>
          <a:xfrm>
            <a:off x="202450" y="1477800"/>
            <a:ext cx="2781600" cy="878700"/>
          </a:xfrm>
          <a:prstGeom prst="rect">
            <a:avLst/>
          </a:prstGeom>
        </p:spPr>
        <p:txBody>
          <a:bodyPr anchorCtr="0" anchor="t" bIns="91425" lIns="91425" rIns="91425" wrap="square" tIns="91425">
            <a:noAutofit/>
          </a:bodyPr>
          <a:lstStyle/>
          <a:p>
            <a:pPr lvl="0">
              <a:spcBef>
                <a:spcPts val="0"/>
              </a:spcBef>
              <a:buNone/>
            </a:pPr>
            <a:r>
              <a:rPr lang="en" sz="1800">
                <a:solidFill>
                  <a:srgbClr val="FF00FF"/>
                </a:solidFill>
              </a:rPr>
              <a:t>I learn about U.S history. </a:t>
            </a:r>
          </a:p>
          <a:p>
            <a:pPr lvl="0">
              <a:spcBef>
                <a:spcPts val="0"/>
              </a:spcBef>
              <a:buNone/>
            </a:pPr>
            <a:r>
              <a:rPr lang="en" sz="1800">
                <a:solidFill>
                  <a:srgbClr val="FF00FF"/>
                </a:solidFill>
              </a:rPr>
              <a:t>Go! History </a:t>
            </a:r>
          </a:p>
        </p:txBody>
      </p:sp>
      <p:sp>
        <p:nvSpPr>
          <p:cNvPr id="301" name="Shape 301"/>
          <p:cNvSpPr txBox="1"/>
          <p:nvPr>
            <p:ph idx="2" type="body"/>
          </p:nvPr>
        </p:nvSpPr>
        <p:spPr>
          <a:xfrm>
            <a:off x="6264750" y="1875200"/>
            <a:ext cx="2332200" cy="999300"/>
          </a:xfrm>
          <a:prstGeom prst="rect">
            <a:avLst/>
          </a:prstGeom>
        </p:spPr>
        <p:txBody>
          <a:bodyPr anchorCtr="0" anchor="t" bIns="91425" lIns="91425" rIns="91425" wrap="square" tIns="91425">
            <a:noAutofit/>
          </a:bodyPr>
          <a:lstStyle/>
          <a:p>
            <a:pPr lvl="0">
              <a:spcBef>
                <a:spcPts val="0"/>
              </a:spcBef>
              <a:buNone/>
            </a:pPr>
            <a:r>
              <a:rPr lang="en" sz="1800">
                <a:solidFill>
                  <a:srgbClr val="FF00FF"/>
                </a:solidFill>
              </a:rPr>
              <a:t>We just learned about the French and Indian War.</a:t>
            </a:r>
          </a:p>
        </p:txBody>
      </p:sp>
      <p:pic>
        <p:nvPicPr>
          <p:cNvPr descr="Peanuts MetLife All Star Cards - Charlie Brown | Charlie Bro ..." id="302" name="Shape 302"/>
          <p:cNvPicPr preferRelativeResize="0"/>
          <p:nvPr/>
        </p:nvPicPr>
        <p:blipFill>
          <a:blip r:embed="rId3">
            <a:alphaModFix/>
          </a:blip>
          <a:stretch>
            <a:fillRect/>
          </a:stretch>
        </p:blipFill>
        <p:spPr>
          <a:xfrm>
            <a:off x="3265800" y="1260600"/>
            <a:ext cx="2717200" cy="37804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solidFill>
      </p:bgPr>
    </p:bg>
    <p:spTree>
      <p:nvGrpSpPr>
        <p:cNvPr id="306" name="Shape 306"/>
        <p:cNvGrpSpPr/>
        <p:nvPr/>
      </p:nvGrpSpPr>
      <p:grpSpPr>
        <a:xfrm>
          <a:off x="0" y="0"/>
          <a:ext cx="0" cy="0"/>
          <a:chOff x="0" y="0"/>
          <a:chExt cx="0" cy="0"/>
        </a:xfrm>
      </p:grpSpPr>
      <p:sp>
        <p:nvSpPr>
          <p:cNvPr id="307" name="Shape 307"/>
          <p:cNvSpPr txBox="1"/>
          <p:nvPr>
            <p:ph type="title"/>
          </p:nvPr>
        </p:nvSpPr>
        <p:spPr>
          <a:xfrm>
            <a:off x="1303800" y="834050"/>
            <a:ext cx="3312000" cy="1590000"/>
          </a:xfrm>
          <a:prstGeom prst="rect">
            <a:avLst/>
          </a:prstGeom>
        </p:spPr>
        <p:txBody>
          <a:bodyPr anchorCtr="0" anchor="t" bIns="91425" lIns="91425" rIns="91425" wrap="square" tIns="91425">
            <a:noAutofit/>
          </a:bodyPr>
          <a:lstStyle/>
          <a:p>
            <a:pPr lvl="0">
              <a:spcBef>
                <a:spcPts val="0"/>
              </a:spcBef>
              <a:buNone/>
            </a:pPr>
            <a:r>
              <a:rPr lang="en">
                <a:solidFill>
                  <a:srgbClr val="0000FF"/>
                </a:solidFill>
              </a:rPr>
              <a:t>Tech Class</a:t>
            </a:r>
          </a:p>
        </p:txBody>
      </p:sp>
      <p:sp>
        <p:nvSpPr>
          <p:cNvPr id="308" name="Shape 308"/>
          <p:cNvSpPr txBox="1"/>
          <p:nvPr>
            <p:ph idx="1" type="body"/>
          </p:nvPr>
        </p:nvSpPr>
        <p:spPr>
          <a:xfrm>
            <a:off x="1303800" y="2309675"/>
            <a:ext cx="3312000" cy="2221800"/>
          </a:xfrm>
          <a:prstGeom prst="rect">
            <a:avLst/>
          </a:prstGeom>
        </p:spPr>
        <p:txBody>
          <a:bodyPr anchorCtr="0" anchor="t" bIns="91425" lIns="91425" rIns="91425" wrap="square" tIns="91425">
            <a:noAutofit/>
          </a:bodyPr>
          <a:lstStyle/>
          <a:p>
            <a:pPr lvl="0">
              <a:spcBef>
                <a:spcPts val="0"/>
              </a:spcBef>
              <a:buNone/>
            </a:pPr>
            <a:r>
              <a:rPr lang="en" sz="1800">
                <a:solidFill>
                  <a:srgbClr val="0000FF"/>
                </a:solidFill>
              </a:rPr>
              <a:t>I</a:t>
            </a:r>
            <a:r>
              <a:rPr lang="en" sz="1800">
                <a:solidFill>
                  <a:srgbClr val="0000FF"/>
                </a:solidFill>
              </a:rPr>
              <a:t> like tech class I get to learn how to use a computer better. And make cool projects.</a:t>
            </a:r>
          </a:p>
        </p:txBody>
      </p:sp>
      <p:pic>
        <p:nvPicPr>
          <p:cNvPr descr="Computer - Free pictures on Pixabay" id="309" name="Shape 309"/>
          <p:cNvPicPr preferRelativeResize="0"/>
          <p:nvPr/>
        </p:nvPicPr>
        <p:blipFill>
          <a:blip r:embed="rId3">
            <a:alphaModFix/>
          </a:blip>
          <a:stretch>
            <a:fillRect/>
          </a:stretch>
        </p:blipFill>
        <p:spPr>
          <a:xfrm>
            <a:off x="4674875" y="894250"/>
            <a:ext cx="4469125" cy="4162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